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D210"/>
    <a:srgbClr val="AC9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39A12-9223-E44E-B347-A8587FB7054D}" type="datetimeFigureOut">
              <a:t>11/8/12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AAD8D-A630-CF41-85AB-D212780AB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Biological replicates comparison of proteins</a:t>
            </a:r>
            <a:r>
              <a:rPr lang="en-US" baseline="0"/>
              <a:t> identified (orbitrap)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AAD8D-A630-CF41-85AB-D212780AB882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6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4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2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9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3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9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3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28A64-5972-0E48-B507-9D99C6AAF2C8}" type="datetimeFigureOut"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1A96-D9D7-CA4A-8482-AC0A32ADD7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6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o rep venn OT 1106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143000" y="1328200"/>
            <a:ext cx="406732" cy="43108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07220" y="885466"/>
            <a:ext cx="406732" cy="43108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7470" y="827211"/>
            <a:ext cx="406732" cy="43108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20417" y="1328200"/>
            <a:ext cx="406732" cy="43108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78111" y="1586268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2463" y="908768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AC9C03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21259" y="901488"/>
            <a:ext cx="34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30D210"/>
                </a:solidFill>
              </a:rPr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84745" y="1542788"/>
            <a:ext cx="374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10622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2</cp:revision>
  <dcterms:created xsi:type="dcterms:W3CDTF">2012-11-08T22:21:27Z</dcterms:created>
  <dcterms:modified xsi:type="dcterms:W3CDTF">2012-11-08T22:25:49Z</dcterms:modified>
</cp:coreProperties>
</file>